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896" r:id="rId47"/>
    <p:sldId id="897" r:id="rId48"/>
    <p:sldId id="738" r:id="rId49"/>
    <p:sldId id="743" r:id="rId50"/>
    <p:sldId id="891" r:id="rId51"/>
    <p:sldId id="745" r:id="rId52"/>
    <p:sldId id="746" r:id="rId53"/>
    <p:sldId id="747" r:id="rId54"/>
    <p:sldId id="749" r:id="rId55"/>
    <p:sldId id="750" r:id="rId56"/>
    <p:sldId id="892" r:id="rId57"/>
    <p:sldId id="893" r:id="rId58"/>
    <p:sldId id="895" r:id="rId59"/>
    <p:sldId id="755" r:id="rId60"/>
    <p:sldId id="756" r:id="rId61"/>
    <p:sldId id="757" r:id="rId62"/>
    <p:sldId id="758" r:id="rId63"/>
    <p:sldId id="759" r:id="rId64"/>
    <p:sldId id="760" r:id="rId65"/>
    <p:sldId id="762" r:id="rId66"/>
    <p:sldId id="788" r:id="rId67"/>
    <p:sldId id="789" r:id="rId68"/>
    <p:sldId id="790" r:id="rId69"/>
    <p:sldId id="792" r:id="rId70"/>
    <p:sldId id="793" r:id="rId71"/>
    <p:sldId id="770" r:id="rId72"/>
    <p:sldId id="771" r:id="rId73"/>
    <p:sldId id="772" r:id="rId74"/>
    <p:sldId id="773" r:id="rId75"/>
    <p:sldId id="774" r:id="rId76"/>
    <p:sldId id="775" r:id="rId77"/>
    <p:sldId id="776" r:id="rId78"/>
    <p:sldId id="924" r:id="rId79"/>
    <p:sldId id="938" r:id="rId80"/>
    <p:sldId id="923" r:id="rId81"/>
    <p:sldId id="926" r:id="rId82"/>
    <p:sldId id="927" r:id="rId83"/>
    <p:sldId id="928" r:id="rId84"/>
    <p:sldId id="918" r:id="rId85"/>
    <p:sldId id="919" r:id="rId86"/>
    <p:sldId id="794" r:id="rId87"/>
    <p:sldId id="908" r:id="rId88"/>
    <p:sldId id="921" r:id="rId89"/>
    <p:sldId id="913" r:id="rId90"/>
    <p:sldId id="922" r:id="rId91"/>
    <p:sldId id="916" r:id="rId92"/>
    <p:sldId id="929" r:id="rId93"/>
    <p:sldId id="930" r:id="rId94"/>
    <p:sldId id="887" r:id="rId95"/>
    <p:sldId id="889" r:id="rId96"/>
    <p:sldId id="800" r:id="rId97"/>
    <p:sldId id="801" r:id="rId98"/>
    <p:sldId id="862" r:id="rId99"/>
    <p:sldId id="863" r:id="rId100"/>
    <p:sldId id="865" r:id="rId101"/>
    <p:sldId id="866" r:id="rId102"/>
    <p:sldId id="931" r:id="rId103"/>
    <p:sldId id="932" r:id="rId104"/>
    <p:sldId id="940" r:id="rId105"/>
    <p:sldId id="942" r:id="rId106"/>
    <p:sldId id="943" r:id="rId107"/>
    <p:sldId id="944" r:id="rId108"/>
    <p:sldId id="868" r:id="rId109"/>
    <p:sldId id="945" r:id="rId110"/>
    <p:sldId id="946" r:id="rId111"/>
    <p:sldId id="947" r:id="rId112"/>
    <p:sldId id="949" r:id="rId113"/>
    <p:sldId id="950" r:id="rId114"/>
    <p:sldId id="951" r:id="rId115"/>
    <p:sldId id="952" r:id="rId116"/>
    <p:sldId id="953" r:id="rId117"/>
    <p:sldId id="954" r:id="rId118"/>
    <p:sldId id="955" r:id="rId119"/>
    <p:sldId id="956" r:id="rId120"/>
    <p:sldId id="957" r:id="rId121"/>
    <p:sldId id="961" r:id="rId122"/>
    <p:sldId id="958" r:id="rId123"/>
    <p:sldId id="959" r:id="rId124"/>
    <p:sldId id="960" r:id="rId125"/>
    <p:sldId id="963" r:id="rId126"/>
    <p:sldId id="890" r:id="rId127"/>
    <p:sldId id="850" r:id="rId128"/>
    <p:sldId id="852" r:id="rId129"/>
    <p:sldId id="965" r:id="rId130"/>
    <p:sldId id="853" r:id="rId131"/>
    <p:sldId id="854" r:id="rId132"/>
    <p:sldId id="964" r:id="rId133"/>
    <p:sldId id="980" r:id="rId134"/>
    <p:sldId id="981" r:id="rId135"/>
    <p:sldId id="982" r:id="rId136"/>
    <p:sldId id="979" r:id="rId137"/>
    <p:sldId id="984" r:id="rId138"/>
    <p:sldId id="985" r:id="rId139"/>
    <p:sldId id="975"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D37011"/>
    <a:srgbClr val="CCCCCC"/>
    <a:srgbClr val="FFFFFF"/>
    <a:srgbClr val="6B300C"/>
    <a:srgbClr val="FF823A"/>
    <a:srgbClr val="FD7D00"/>
    <a:srgbClr val="DD730D"/>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256" autoAdjust="0"/>
  </p:normalViewPr>
  <p:slideViewPr>
    <p:cSldViewPr snapToGrid="0">
      <p:cViewPr>
        <p:scale>
          <a:sx n="100" d="100"/>
          <a:sy n="100" d="100"/>
        </p:scale>
        <p:origin x="1176" y="486"/>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on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give you a lot of advice about which libraries or packages you should use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0.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0.png"/></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0.png"/></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9.png"/></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9.png"/></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9.png"/></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9.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7.svg"/></Relationships>
</file>

<file path=ppt/slides/_rels/slide1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0.png"/><Relationship Id="rId4" Type="http://schemas.openxmlformats.org/officeDocument/2006/relationships/image" Target="../media/image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5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1.png"/></Relationships>
</file>

<file path=ppt/slides/_rels/slide1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5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6.png"/><Relationship Id="rId5" Type="http://schemas.openxmlformats.org/officeDocument/2006/relationships/image" Target="../media/image49.png"/><Relationship Id="rId10" Type="http://schemas.openxmlformats.org/officeDocument/2006/relationships/image" Target="../media/image31.png"/><Relationship Id="rId4" Type="http://schemas.openxmlformats.org/officeDocument/2006/relationships/image" Target="../media/image48.png"/><Relationship Id="rId9" Type="http://schemas.openxmlformats.org/officeDocument/2006/relationships/image" Target="../media/image52.png"/></Relationships>
</file>

<file path=ppt/slides/_rels/slide1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5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6.png"/><Relationship Id="rId5" Type="http://schemas.openxmlformats.org/officeDocument/2006/relationships/image" Target="../media/image49.png"/><Relationship Id="rId10" Type="http://schemas.openxmlformats.org/officeDocument/2006/relationships/image" Target="../media/image31.png"/><Relationship Id="rId4" Type="http://schemas.openxmlformats.org/officeDocument/2006/relationships/image" Target="../media/image48.png"/><Relationship Id="rId9" Type="http://schemas.openxmlformats.org/officeDocument/2006/relationships/image" Target="../media/image52.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105671</TotalTime>
  <Words>12991</Words>
  <Application>Microsoft Office PowerPoint</Application>
  <PresentationFormat>Widescreen</PresentationFormat>
  <Paragraphs>2177</Paragraphs>
  <Slides>139</Slides>
  <Notes>139</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1421</cp:revision>
  <dcterms:created xsi:type="dcterms:W3CDTF">2013-12-09T01:29:59Z</dcterms:created>
  <dcterms:modified xsi:type="dcterms:W3CDTF">2024-01-07T13:39:25Z</dcterms:modified>
</cp:coreProperties>
</file>